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1755" r:id="rId3"/>
    <p:sldId id="269" r:id="rId4"/>
    <p:sldId id="1808" r:id="rId5"/>
    <p:sldId id="1805" r:id="rId6"/>
    <p:sldId id="1809" r:id="rId7"/>
    <p:sldId id="1810" r:id="rId8"/>
    <p:sldId id="1815" r:id="rId9"/>
    <p:sldId id="1814" r:id="rId10"/>
    <p:sldId id="1817" r:id="rId11"/>
    <p:sldId id="1816" r:id="rId12"/>
    <p:sldId id="1818" r:id="rId13"/>
    <p:sldId id="1806" r:id="rId14"/>
    <p:sldId id="1812" r:id="rId15"/>
    <p:sldId id="1807" r:id="rId16"/>
    <p:sldId id="1813" r:id="rId17"/>
    <p:sldId id="1764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1755"/>
            <p14:sldId id="269"/>
            <p14:sldId id="1808"/>
            <p14:sldId id="1805"/>
            <p14:sldId id="1809"/>
            <p14:sldId id="1810"/>
            <p14:sldId id="1815"/>
            <p14:sldId id="1814"/>
            <p14:sldId id="1817"/>
            <p14:sldId id="1816"/>
            <p14:sldId id="1818"/>
            <p14:sldId id="1806"/>
            <p14:sldId id="1812"/>
            <p14:sldId id="1807"/>
            <p14:sldId id="1813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1764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  <p14:section name="推荐配图" id="{7630F0D5-5EF4-44D1-A6F8-008BC4FB262D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非" initials="吴非" lastIdx="1" clrIdx="0">
    <p:extLst>
      <p:ext uri="{19B8F6BF-5375-455C-9EA6-DF929625EA0E}">
        <p15:presenceInfo xmlns:p15="http://schemas.microsoft.com/office/powerpoint/2012/main" userId="吴非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F8B"/>
    <a:srgbClr val="E0CFBD"/>
    <a:srgbClr val="A62038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26" autoAdjust="0"/>
    <p:restoredTop sz="94289" autoAdjust="0"/>
  </p:normalViewPr>
  <p:slideViewPr>
    <p:cSldViewPr snapToGrid="0" showGuides="1">
      <p:cViewPr varScale="1">
        <p:scale>
          <a:sx n="81" d="100"/>
          <a:sy n="81" d="100"/>
        </p:scale>
        <p:origin x="90" y="336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DAD85A-00BB-47A7-945B-4BAF53F476FD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72677-C77E-4DF3-961C-0D55EE5FE60F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7406884-F6F7-442D-BB0B-4D2F904BE4DC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9238C4-73E9-4488-8236-D27469F385A0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061D244-FA47-4839-A801-9A944FFF8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23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1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2426BE-E934-474B-AA84-5FDF1A716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86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333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B79D9FE-9926-4B65-873C-101156698B56}"/>
              </a:ext>
            </a:extLst>
          </p:cNvPr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9A4FD3-F506-4606-A295-6F8FD777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38471D-4522-426B-8825-789963116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48C9C3-6044-43DE-BE80-7786E0BE3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70" r:id="rId2"/>
    <p:sldLayoutId id="2147483692" r:id="rId3"/>
    <p:sldLayoutId id="2147483693" r:id="rId4"/>
    <p:sldLayoutId id="2147483697" r:id="rId5"/>
    <p:sldLayoutId id="2147483675" r:id="rId6"/>
    <p:sldLayoutId id="2147483680" r:id="rId7"/>
    <p:sldLayoutId id="2147483696" r:id="rId8"/>
    <p:sldLayoutId id="2147483681" r:id="rId9"/>
    <p:sldLayoutId id="2147483651" r:id="rId10"/>
    <p:sldLayoutId id="2147483695" r:id="rId11"/>
    <p:sldLayoutId id="2147483684" r:id="rId12"/>
    <p:sldLayoutId id="2147483652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600" dirty="0"/>
              <a:t>可视化项目汇报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汇报人姓名：吴非</a:t>
            </a:r>
            <a:endParaRPr lang="en-US" altLang="zh-CN" spc="600" dirty="0"/>
          </a:p>
          <a:p>
            <a:r>
              <a:rPr lang="zh-CN" altLang="en-US" spc="600" dirty="0"/>
              <a:t>小组成员：吴非 申屠佳颖 高鹏轩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空间分析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DC112-C5A0-45C6-833C-9325C952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50" y="1624075"/>
            <a:ext cx="5274310" cy="4035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B9F4B1-BEC4-4892-A24C-C7F88318F343}"/>
              </a:ext>
            </a:extLst>
          </p:cNvPr>
          <p:cNvSpPr txBox="1"/>
          <p:nvPr/>
        </p:nvSpPr>
        <p:spPr>
          <a:xfrm>
            <a:off x="7579894" y="2505670"/>
            <a:ext cx="710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地理 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经济</a:t>
            </a:r>
          </a:p>
        </p:txBody>
      </p:sp>
    </p:spTree>
    <p:extLst>
      <p:ext uri="{BB962C8B-B14F-4D97-AF65-F5344CB8AC3E}">
        <p14:creationId xmlns:p14="http://schemas.microsoft.com/office/powerpoint/2010/main" val="398424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疫情传播分析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b="0" dirty="0"/>
              <a:t>连续几十天的数据（上海某个小区域，如果可以全上海最好），随时间新增点数颜色渐变，这样我们可以分析出是沿着哪些路径传播快（地铁，高铁等）</a:t>
            </a:r>
            <a:r>
              <a:rPr lang="en-US" altLang="zh-CN" b="0" dirty="0"/>
              <a:t>,</a:t>
            </a:r>
            <a:r>
              <a:rPr lang="zh-CN" altLang="en-US" b="0" dirty="0"/>
              <a:t>进而得到管控建议</a:t>
            </a:r>
            <a:r>
              <a:rPr lang="en-US" altLang="zh-CN" b="0" dirty="0"/>
              <a:t>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242FEC-9044-4CCB-84BD-40FC134A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29" y="3653733"/>
            <a:ext cx="4903102" cy="2247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931C37-6169-4BF0-A3E1-665D0CC9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61" y="3624409"/>
            <a:ext cx="8495238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8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舆情分析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28EA39-03C6-4DAF-8711-E65820A05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033784"/>
            <a:ext cx="8743829" cy="45293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775C2F-63BA-476D-9577-7086EE5E74D2}"/>
              </a:ext>
            </a:extLst>
          </p:cNvPr>
          <p:cNvSpPr txBox="1"/>
          <p:nvPr/>
        </p:nvSpPr>
        <p:spPr>
          <a:xfrm>
            <a:off x="9675622" y="2718458"/>
            <a:ext cx="1402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开源，修改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（积极 消极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堆叠图）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0420F6-60CC-4573-B8B1-0E7A92930464}"/>
              </a:ext>
            </a:extLst>
          </p:cNvPr>
          <p:cNvSpPr txBox="1"/>
          <p:nvPr/>
        </p:nvSpPr>
        <p:spPr>
          <a:xfrm>
            <a:off x="2276975" y="571287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分析舆情和上面时空图，疫情越严重，舆情越消极？</a:t>
            </a:r>
            <a:endParaRPr lang="zh-CN" altLang="en-US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3ECF38-1893-42B7-B46F-0A6647A8A47C}"/>
              </a:ext>
            </a:extLst>
          </p:cNvPr>
          <p:cNvSpPr txBox="1"/>
          <p:nvPr/>
        </p:nvSpPr>
        <p:spPr>
          <a:xfrm>
            <a:off x="2276975" y="618134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新闻和舆情的关系，是不是舆情越消极，措施越少</a:t>
            </a:r>
            <a:r>
              <a:rPr lang="zh-CN" altLang="en-US" sz="1800" dirty="0">
                <a:effectLst/>
                <a:latin typeface="+mn-ea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DC0CBE-5447-4A4E-B2DF-7DD233CF5672}"/>
              </a:ext>
            </a:extLst>
          </p:cNvPr>
          <p:cNvSpPr txBox="1"/>
          <p:nvPr/>
        </p:nvSpPr>
        <p:spPr>
          <a:xfrm>
            <a:off x="8882313" y="5762737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心理创伤</a:t>
            </a:r>
            <a:endParaRPr lang="zh-CN" altLang="en-US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779055-CA12-45D2-9C30-C1955730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2974205"/>
            <a:ext cx="12192000" cy="7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分工</a:t>
            </a: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2EEF46D-B96F-4A6E-9AF5-22DD724B9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9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  <a:p>
            <a:pPr marL="0" indent="0">
              <a:buNone/>
            </a:pPr>
            <a:r>
              <a:rPr lang="zh-CN" altLang="en-US" b="0" dirty="0"/>
              <a:t>高鹏轩：寻找数据，脚本爬取数据并转换到合适的函数输入格式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b="0" dirty="0"/>
              <a:t>（画图？）</a:t>
            </a:r>
          </a:p>
          <a:p>
            <a:pPr marL="0" indent="0">
              <a:buNone/>
            </a:pPr>
            <a:r>
              <a:rPr lang="zh-CN" altLang="en-US" b="0" dirty="0"/>
              <a:t>吴非和申屠佳颖：时空图（可以按全球，中国，上海，某个小地区四个选项</a:t>
            </a:r>
            <a:r>
              <a:rPr lang="en-US" altLang="zh-CN" b="0" dirty="0"/>
              <a:t>4</a:t>
            </a:r>
            <a:r>
              <a:rPr lang="zh-CN" altLang="en-US" b="0" dirty="0"/>
              <a:t>选</a:t>
            </a:r>
            <a:r>
              <a:rPr lang="en-US" altLang="zh-CN" b="0" dirty="0"/>
              <a:t>2</a:t>
            </a:r>
            <a:r>
              <a:rPr lang="zh-CN" altLang="en-US" b="0" dirty="0"/>
              <a:t>）</a:t>
            </a:r>
          </a:p>
          <a:p>
            <a:pPr marL="0" indent="0">
              <a:buNone/>
            </a:pPr>
            <a:r>
              <a:rPr lang="zh-CN" altLang="en-US" b="0" dirty="0"/>
              <a:t>吴非：舆情图（用开源图）</a:t>
            </a:r>
          </a:p>
          <a:p>
            <a:pPr marL="0" indent="0">
              <a:buNone/>
            </a:pPr>
            <a:r>
              <a:rPr lang="zh-CN" altLang="en-US" b="0" dirty="0"/>
              <a:t>最后一个分析模块和</a:t>
            </a:r>
            <a:r>
              <a:rPr lang="en-US" altLang="zh-CN" b="0" dirty="0"/>
              <a:t>ppt</a:t>
            </a:r>
            <a:r>
              <a:rPr lang="zh-CN" altLang="en-US" b="0" dirty="0"/>
              <a:t>，报告，海报等，暂定</a:t>
            </a:r>
          </a:p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09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计划安排</a:t>
            </a: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	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A037C15-B3A9-4ADB-A847-FE656ABB72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6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计划安排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爬取或者下载并重新组织数据，尝试在单独页面画特定的图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12-14</a:t>
            </a:r>
            <a:r>
              <a:rPr lang="zh-CN" altLang="en-US" dirty="0"/>
              <a:t>周：完成至少</a:t>
            </a:r>
            <a:r>
              <a:rPr lang="en-US" altLang="zh-CN" dirty="0"/>
              <a:t>2</a:t>
            </a:r>
            <a:r>
              <a:rPr lang="zh-CN" altLang="en-US" dirty="0"/>
              <a:t>个页面的主体绘制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15</a:t>
            </a:r>
            <a:r>
              <a:rPr lang="zh-CN" altLang="en-US" dirty="0"/>
              <a:t>周：如果没完成两个页面接着写，放弃第三个主题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如果已经完成，修改</a:t>
            </a:r>
            <a:r>
              <a:rPr lang="en-US" altLang="zh-CN" dirty="0"/>
              <a:t>bug</a:t>
            </a:r>
            <a:r>
              <a:rPr lang="zh-CN" altLang="en-US" dirty="0"/>
              <a:t>并尝试最后一个主题的可视化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16</a:t>
            </a:r>
            <a:r>
              <a:rPr lang="zh-CN" altLang="en-US" dirty="0"/>
              <a:t>周： 报告，</a:t>
            </a:r>
            <a:r>
              <a:rPr lang="en-US" altLang="zh-CN" dirty="0"/>
              <a:t>ppt</a:t>
            </a:r>
            <a:r>
              <a:rPr lang="zh-CN" altLang="en-US" dirty="0"/>
              <a:t>，海报等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</a:t>
            </a:r>
            <a:r>
              <a:rPr lang="zh-CN" altLang="en-US" dirty="0"/>
              <a:t>舆情的数据还要找一下，积极消极</a:t>
            </a:r>
            <a:r>
              <a:rPr lang="zh-CN" altLang="en-US"/>
              <a:t>怎么分类 前端框架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第三个主题 后台算法不重新渲染）</a:t>
            </a:r>
            <a:r>
              <a:rPr lang="en-US" altLang="zh-CN" dirty="0"/>
              <a:t>	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542EF4-2CD2-414F-BB8A-5F063B6691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8940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3">
            <a:extLst>
              <a:ext uri="{FF2B5EF4-FFF2-40B4-BE49-F238E27FC236}">
                <a16:creationId xmlns:a16="http://schemas.microsoft.com/office/drawing/2014/main" id="{F1118CA1-7656-4DBC-A15F-A9DAC196E516}"/>
              </a:ext>
            </a:extLst>
          </p:cNvPr>
          <p:cNvSpPr txBox="1"/>
          <p:nvPr/>
        </p:nvSpPr>
        <p:spPr>
          <a:xfrm>
            <a:off x="847586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计划安排</a:t>
            </a:r>
          </a:p>
        </p:txBody>
      </p:sp>
      <p:sp>
        <p:nvSpPr>
          <p:cNvPr id="5" name="Object 205">
            <a:extLst>
              <a:ext uri="{FF2B5EF4-FFF2-40B4-BE49-F238E27FC236}">
                <a16:creationId xmlns:a16="http://schemas.microsoft.com/office/drawing/2014/main" id="{2E4E6F25-D63A-4B8A-9417-1932904C224C}"/>
              </a:ext>
            </a:extLst>
          </p:cNvPr>
          <p:cNvSpPr txBox="1"/>
          <p:nvPr/>
        </p:nvSpPr>
        <p:spPr>
          <a:xfrm>
            <a:off x="471031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</a:p>
        </p:txBody>
      </p:sp>
      <p:sp>
        <p:nvSpPr>
          <p:cNvPr id="7" name="Object 207">
            <a:extLst>
              <a:ext uri="{FF2B5EF4-FFF2-40B4-BE49-F238E27FC236}">
                <a16:creationId xmlns:a16="http://schemas.microsoft.com/office/drawing/2014/main" id="{2470A4B8-3CA2-44DF-A0CF-1C6FF434820B}"/>
              </a:ext>
            </a:extLst>
          </p:cNvPr>
          <p:cNvSpPr txBox="1"/>
          <p:nvPr/>
        </p:nvSpPr>
        <p:spPr>
          <a:xfrm>
            <a:off x="8425065" y="1626385"/>
            <a:ext cx="300012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9" name="Object 209">
            <a:extLst>
              <a:ext uri="{FF2B5EF4-FFF2-40B4-BE49-F238E27FC236}">
                <a16:creationId xmlns:a16="http://schemas.microsoft.com/office/drawing/2014/main" id="{045EDF20-F516-4E5F-9CE6-F74751EC8A7F}"/>
              </a:ext>
            </a:extLst>
          </p:cNvPr>
          <p:cNvSpPr txBox="1"/>
          <p:nvPr/>
        </p:nvSpPr>
        <p:spPr>
          <a:xfrm>
            <a:off x="4703965" y="162638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</a:t>
            </a:r>
            <a:endParaRPr lang="zh-CN" altLang="en-US" sz="9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556411D-6A6F-4F99-B899-FDCEBDF6A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赛道</a:t>
            </a: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A4AFB2-C638-44B1-A60D-6DAF5E0A6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赛道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1" dirty="0"/>
              <a:t>ChinaVis2020</a:t>
            </a:r>
            <a:r>
              <a:rPr lang="zh-CN" altLang="en-US" b="1" dirty="0"/>
              <a:t>疫情分析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数据安全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可视化场景，古籍，艺术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疫情：</a:t>
            </a:r>
            <a:r>
              <a:rPr lang="en-US" altLang="zh-CN" dirty="0"/>
              <a:t>2020</a:t>
            </a:r>
            <a:r>
              <a:rPr lang="zh-CN" altLang="en-US" dirty="0"/>
              <a:t>武汉 </a:t>
            </a:r>
            <a:r>
              <a:rPr lang="en-US" altLang="zh-CN" dirty="0"/>
              <a:t>2022</a:t>
            </a:r>
            <a:r>
              <a:rPr lang="zh-CN" altLang="en-US" dirty="0"/>
              <a:t>上海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5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框架</a:t>
            </a: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ECE21D9-DDDF-414E-9D7C-5400D9DE3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8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44C968-FD09-42AB-9DFB-A1595620D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16" y="1511201"/>
            <a:ext cx="9106368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3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全球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2FC94B-D39A-4A96-9BD1-CB3C8B10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72" y="1333451"/>
            <a:ext cx="6338607" cy="4263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2C3B2C-D0E7-413F-8A3F-5FC8BB52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395" y="591416"/>
            <a:ext cx="2494411" cy="25481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0E3247-600E-4A1A-AE8E-2FE454C36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395" y="3826454"/>
            <a:ext cx="2718643" cy="25510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EEBF7C2-C12D-41D3-B705-99AA165580DD}"/>
              </a:ext>
            </a:extLst>
          </p:cNvPr>
          <p:cNvSpPr txBox="1"/>
          <p:nvPr/>
        </p:nvSpPr>
        <p:spPr>
          <a:xfrm>
            <a:off x="8463385" y="34738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702AF5-D562-40AD-80C7-67530369F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300" y="5101996"/>
            <a:ext cx="8704762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0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我国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221104-F071-4BD2-934F-FD61997A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19" y="1888958"/>
            <a:ext cx="9300159" cy="3320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3D1861-7605-463C-BD41-0FCE40C8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5406062"/>
            <a:ext cx="10106526" cy="6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上海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EDFA19-44BC-41CF-A84B-290ED2C7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40" y="2116085"/>
            <a:ext cx="4545765" cy="39831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61C45C-C858-4880-B307-FE337C4C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566" y="565480"/>
            <a:ext cx="3333115" cy="14566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86CF36-17DB-431D-9B61-5AD8755530B9}"/>
              </a:ext>
            </a:extLst>
          </p:cNvPr>
          <p:cNvSpPr txBox="1"/>
          <p:nvPr/>
        </p:nvSpPr>
        <p:spPr>
          <a:xfrm>
            <a:off x="7757934" y="2782669"/>
            <a:ext cx="34163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空间：哪些地方感染密集，危险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政府应该重点关注的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时间：拐点 平缓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782170-399D-4A69-8588-A796D1103FB0}"/>
              </a:ext>
            </a:extLst>
          </p:cNvPr>
          <p:cNvSpPr txBox="1"/>
          <p:nvPr/>
        </p:nvSpPr>
        <p:spPr>
          <a:xfrm>
            <a:off x="7757934" y="22636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随时间动态变化</a:t>
            </a:r>
          </a:p>
        </p:txBody>
      </p:sp>
    </p:spTree>
    <p:extLst>
      <p:ext uri="{BB962C8B-B14F-4D97-AF65-F5344CB8AC3E}">
        <p14:creationId xmlns:p14="http://schemas.microsoft.com/office/powerpoint/2010/main" val="27556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8057</TotalTime>
  <Words>385</Words>
  <Application>Microsoft Office PowerPoint</Application>
  <PresentationFormat>宽屏</PresentationFormat>
  <Paragraphs>92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微软雅黑</vt:lpstr>
      <vt:lpstr>Arial</vt:lpstr>
      <vt:lpstr>Wingdings</vt:lpstr>
      <vt:lpstr>赤霞朱主题​​</vt:lpstr>
      <vt:lpstr>可视化项目汇报</vt:lpstr>
      <vt:lpstr>PowerPoint 演示文稿</vt:lpstr>
      <vt:lpstr>赛道</vt:lpstr>
      <vt:lpstr>PowerPoint 演示文稿</vt:lpstr>
      <vt:lpstr>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分工</vt:lpstr>
      <vt:lpstr>PowerPoint 演示文稿</vt:lpstr>
      <vt:lpstr>计划安排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吴非</cp:lastModifiedBy>
  <cp:revision>355</cp:revision>
  <dcterms:created xsi:type="dcterms:W3CDTF">2019-01-23T14:14:04Z</dcterms:created>
  <dcterms:modified xsi:type="dcterms:W3CDTF">2022-04-28T06:25:58Z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